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7" r:id="rId2"/>
    <p:sldId id="256" r:id="rId3"/>
    <p:sldId id="258" r:id="rId4"/>
    <p:sldId id="263" r:id="rId5"/>
    <p:sldId id="264" r:id="rId6"/>
    <p:sldId id="262" r:id="rId7"/>
    <p:sldId id="265" r:id="rId8"/>
    <p:sldId id="259" r:id="rId9"/>
    <p:sldId id="260" r:id="rId10"/>
    <p:sldId id="261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820" autoAdjust="0"/>
  </p:normalViewPr>
  <p:slideViewPr>
    <p:cSldViewPr snapToGrid="0" snapToObjects="1">
      <p:cViewPr>
        <p:scale>
          <a:sx n="100" d="100"/>
          <a:sy n="100" d="100"/>
        </p:scale>
        <p:origin x="-632" y="-6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BFAFE-87DF-1F4C-99AE-E1EA0C8D5648}" type="datetimeFigureOut">
              <a:rPr lang="en-US" smtClean="0"/>
              <a:t>8/11/16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BAF6E-0408-884F-A30C-CE50E2EE1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20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2DDDB-175D-40D8-8AF1-AFEA0687164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254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2DDDB-175D-40D8-8AF1-AFEA0687164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254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DB9A8-F4C7-8843-9461-F0DC5F7316D1}" type="datetimeFigureOut">
              <a:rPr lang="en-US" smtClean="0"/>
              <a:t>8/11/16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897F2-7109-D148-8EB5-F82C897CE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27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DB9A8-F4C7-8843-9461-F0DC5F7316D1}" type="datetimeFigureOut">
              <a:rPr lang="en-US" smtClean="0"/>
              <a:t>8/11/16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897F2-7109-D148-8EB5-F82C897CE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16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DB9A8-F4C7-8843-9461-F0DC5F7316D1}" type="datetimeFigureOut">
              <a:rPr lang="en-US" smtClean="0"/>
              <a:t>8/11/16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897F2-7109-D148-8EB5-F82C897CE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36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DB9A8-F4C7-8843-9461-F0DC5F7316D1}" type="datetimeFigureOut">
              <a:rPr lang="en-US" smtClean="0"/>
              <a:t>8/11/16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897F2-7109-D148-8EB5-F82C897CE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8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DB9A8-F4C7-8843-9461-F0DC5F7316D1}" type="datetimeFigureOut">
              <a:rPr lang="en-US" smtClean="0"/>
              <a:t>8/11/16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897F2-7109-D148-8EB5-F82C897CE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001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DB9A8-F4C7-8843-9461-F0DC5F7316D1}" type="datetimeFigureOut">
              <a:rPr lang="en-US" smtClean="0"/>
              <a:t>8/11/16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897F2-7109-D148-8EB5-F82C897CE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DB9A8-F4C7-8843-9461-F0DC5F7316D1}" type="datetimeFigureOut">
              <a:rPr lang="en-US" smtClean="0"/>
              <a:t>8/11/16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897F2-7109-D148-8EB5-F82C897CE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73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DB9A8-F4C7-8843-9461-F0DC5F7316D1}" type="datetimeFigureOut">
              <a:rPr lang="en-US" smtClean="0"/>
              <a:t>8/11/16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897F2-7109-D148-8EB5-F82C897CE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62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DB9A8-F4C7-8843-9461-F0DC5F7316D1}" type="datetimeFigureOut">
              <a:rPr lang="en-US" smtClean="0"/>
              <a:t>8/11/16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897F2-7109-D148-8EB5-F82C897CE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44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DB9A8-F4C7-8843-9461-F0DC5F7316D1}" type="datetimeFigureOut">
              <a:rPr lang="en-US" smtClean="0"/>
              <a:t>8/11/16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897F2-7109-D148-8EB5-F82C897CE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64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DB9A8-F4C7-8843-9461-F0DC5F7316D1}" type="datetimeFigureOut">
              <a:rPr lang="en-US" smtClean="0"/>
              <a:t>8/11/16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897F2-7109-D148-8EB5-F82C897CE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91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DB9A8-F4C7-8843-9461-F0DC5F7316D1}" type="datetimeFigureOut">
              <a:rPr lang="en-US" smtClean="0"/>
              <a:t>8/11/16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897F2-7109-D148-8EB5-F82C897CE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11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EveryArabStudent.com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53" y="228600"/>
            <a:ext cx="7169150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34400" y="340042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741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32672"/>
          </a:xfrm>
        </p:spPr>
        <p:txBody>
          <a:bodyPr/>
          <a:lstStyle/>
          <a:p>
            <a:r>
              <a:rPr lang="en-US" dirty="0" smtClean="0"/>
              <a:t>“I thank the Lord because </a:t>
            </a:r>
            <a:r>
              <a:rPr lang="en-US" i="1" dirty="0" smtClean="0"/>
              <a:t>many</a:t>
            </a:r>
            <a:r>
              <a:rPr lang="en-US" dirty="0" smtClean="0"/>
              <a:t> of my friends who received my email are now spiritual leaders who lead many people to Christ.”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4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00" y="0"/>
            <a:ext cx="6781800" cy="5054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5977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1" y="1"/>
            <a:ext cx="6604000" cy="5006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8625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299" y="101600"/>
            <a:ext cx="3333165" cy="4828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9102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0" y="406400"/>
            <a:ext cx="6659442" cy="369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633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489847"/>
          </a:xfrm>
        </p:spPr>
        <p:txBody>
          <a:bodyPr/>
          <a:lstStyle/>
          <a:p>
            <a:r>
              <a:rPr lang="en-US" dirty="0" smtClean="0"/>
              <a:t>“I decided to use the same method with my friends, to use the Internet in sharing the gospel.”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159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53" y="228600"/>
            <a:ext cx="7169150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34400" y="340042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82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442222"/>
          </a:xfrm>
        </p:spPr>
        <p:txBody>
          <a:bodyPr/>
          <a:lstStyle/>
          <a:p>
            <a:r>
              <a:rPr lang="en-US" dirty="0" smtClean="0"/>
              <a:t>“I wanted them to know more about God’s kindness, so I sent an email to each one of them and added a link to </a:t>
            </a:r>
            <a:r>
              <a:rPr lang="en-US" dirty="0" smtClean="0">
                <a:hlinkClick r:id="rId2"/>
              </a:rPr>
              <a:t>www.EveryArabStudent.com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in the email.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466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99347"/>
          </a:xfrm>
        </p:spPr>
        <p:txBody>
          <a:bodyPr/>
          <a:lstStyle/>
          <a:p>
            <a:r>
              <a:rPr lang="en-US" dirty="0" smtClean="0"/>
              <a:t>“I prayed that when they click on the link that the Lord would touch their hearts.”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87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96</Words>
  <Application>Microsoft Macintosh PowerPoint</Application>
  <PresentationFormat>On-screen Show (16:9)</PresentationFormat>
  <Paragraphs>6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“I decided to use the same method with my friends, to use the Internet in sharing the gospel.” </vt:lpstr>
      <vt:lpstr>PowerPoint Presentation</vt:lpstr>
      <vt:lpstr>“I wanted them to know more about God’s kindness, so I sent an email to each one of them and added a link to www.EveryArabStudent.com  in the email.</vt:lpstr>
      <vt:lpstr>“I prayed that when they click on the link that the Lord would touch their hearts.”</vt:lpstr>
      <vt:lpstr>“I thank the Lord because many of my friends who received my email are now spiritual leaders who lead many people to Christ.” </vt:lpstr>
    </vt:vector>
  </TitlesOfParts>
  <Company>Cru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Abdul – grad student in Middle East</dc:title>
  <dc:creator>Marilyn Adamson</dc:creator>
  <cp:lastModifiedBy>Marilyn Adamson</cp:lastModifiedBy>
  <cp:revision>7</cp:revision>
  <dcterms:created xsi:type="dcterms:W3CDTF">2016-07-14T15:53:24Z</dcterms:created>
  <dcterms:modified xsi:type="dcterms:W3CDTF">2016-08-11T20:48:10Z</dcterms:modified>
</cp:coreProperties>
</file>